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4983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341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8377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0512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1862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6303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7720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105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9134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6032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1297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5E3C6-DE82-4617-AC79-D8CF57CB8364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7C3A6-08E9-42CE-9257-40AD3D59A47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3098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30" y="337751"/>
            <a:ext cx="5530336" cy="41477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820" y="729254"/>
            <a:ext cx="5464159" cy="409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081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Stefanie Tenberg</dc:creator>
  <cp:lastModifiedBy>Stefanie Tenberg</cp:lastModifiedBy>
  <cp:revision>3</cp:revision>
  <dcterms:created xsi:type="dcterms:W3CDTF">2018-09-18T04:46:24Z</dcterms:created>
  <dcterms:modified xsi:type="dcterms:W3CDTF">2018-09-18T05:07:45Z</dcterms:modified>
</cp:coreProperties>
</file>

<file path=docProps/thumbnail.jpeg>
</file>